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306" r:id="rId5"/>
  </p:sldIdLst>
  <p:sldSz cx="12192000" cy="6858000"/>
  <p:notesSz cx="6797675" cy="9926638"/>
  <p:defaultTextStyle>
    <a:defPPr rtl="0">
      <a:defRPr lang="th-TH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006600"/>
    <a:srgbClr val="CCECFF"/>
    <a:srgbClr val="66CCFF"/>
    <a:srgbClr val="33CCFF"/>
    <a:srgbClr val="003399"/>
    <a:srgbClr val="19243B"/>
    <a:srgbClr val="60DAF2"/>
    <a:srgbClr val="4E78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6400" autoAdjust="0"/>
  </p:normalViewPr>
  <p:slideViewPr>
    <p:cSldViewPr snapToGrid="0" showGuides="1">
      <p:cViewPr varScale="1">
        <p:scale>
          <a:sx n="87" d="100"/>
          <a:sy n="87" d="100"/>
        </p:scale>
        <p:origin x="444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5" d="100"/>
          <a:sy n="85" d="100"/>
        </p:scale>
        <p:origin x="316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r>
              <a:rPr lang="th-TH" dirty="0">
                <a:latin typeface="Leelawadee" panose="020B0502040204020203" pitchFamily="34" charset="-34"/>
                <a:cs typeface="Leelawadee" panose="020B0502040204020203" pitchFamily="34" charset="-34"/>
              </a:rPr>
              <a:t>​</a:t>
            </a:r>
            <a:fld id="{A50FE73A-AABD-42A6-A287-4FCED66E14B4}" type="datetime1">
              <a:rPr lang="th-TH" smtClean="0">
                <a:latin typeface="Leelawadee" panose="020B0502040204020203" pitchFamily="34" charset="-34"/>
                <a:cs typeface="Leelawadee" panose="020B0502040204020203" pitchFamily="34" charset="-34"/>
              </a:rPr>
              <a:pPr algn="r" rtl="0"/>
              <a:t>03/05/61</a:t>
            </a:fld>
            <a:r>
              <a:rPr lang="th-TH" dirty="0">
                <a:latin typeface="Leelawadee" panose="020B0502040204020203" pitchFamily="34" charset="-34"/>
                <a:cs typeface="Leelawadee" panose="020B0502040204020203" pitchFamily="34" charset="-34"/>
              </a:rPr>
              <a:t>​</a:t>
            </a: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06834459-7356-44BF-850D-8B30C4FB3B6B}" type="slidenum">
              <a:rPr lang="th-TH" smtClean="0">
                <a:latin typeface="Leelawadee" panose="020B0502040204020203" pitchFamily="34" charset="-34"/>
                <a:cs typeface="Leelawadee" panose="020B0502040204020203" pitchFamily="34" charset="-34"/>
              </a:rPr>
              <a:pPr algn="r" rtl="0"/>
              <a:t>‹#›</a:t>
            </a:fld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469016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 noProof="0" dirty="0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pPr algn="r"/>
            <a:r>
              <a:rPr lang="th-TH" dirty="0"/>
              <a:t>​</a:t>
            </a:r>
            <a:fld id="{92CA9D6F-658D-4219-97EA-C886E4A8C86A}" type="datetime1">
              <a:rPr lang="th-TH" smtClean="0"/>
              <a:pPr algn="r"/>
              <a:t>03/05/61</a:t>
            </a:fld>
            <a:r>
              <a:rPr lang="th-TH" dirty="0"/>
              <a:t>​</a:t>
            </a:r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th-TH" noProof="0" dirty="0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th-TH" noProof="0" dirty="0"/>
              <a:t>คลิกเพื่อแก้ไขสไตล์ของข้อความต้นแบบ</a:t>
            </a:r>
          </a:p>
          <a:p>
            <a:pPr lvl="1" rtl="0"/>
            <a:r>
              <a:rPr lang="th-TH" noProof="0" dirty="0"/>
              <a:t>ระดับที่สอง</a:t>
            </a:r>
          </a:p>
          <a:p>
            <a:pPr lvl="2" rtl="0"/>
            <a:r>
              <a:rPr lang="th-TH" noProof="0" dirty="0"/>
              <a:t>ระดับที่สาม</a:t>
            </a:r>
          </a:p>
          <a:p>
            <a:pPr lvl="3" rtl="0"/>
            <a:r>
              <a:rPr lang="th-TH" noProof="0" dirty="0"/>
              <a:t>ระดับที่สี่</a:t>
            </a:r>
          </a:p>
          <a:p>
            <a:pPr lvl="4" rtl="0"/>
            <a:r>
              <a:rPr lang="th-TH" noProof="0" dirty="0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 noProof="0" dirty="0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pPr algn="r"/>
            <a:fld id="{0A3C37BE-C303-496D-B5CD-85F2937540FC}" type="slidenum">
              <a:rPr lang="th-TH" smtClean="0"/>
              <a:pPr algn="r"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350842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Leelawadee" panose="020B0502040204020203" pitchFamily="34" charset="-34"/>
        <a:ea typeface="+mn-ea"/>
        <a:cs typeface="Leelawadee" panose="020B0502040204020203" pitchFamily="34" charset="-34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Leelawadee" panose="020B0502040204020203" pitchFamily="34" charset="-34"/>
        <a:ea typeface="+mn-ea"/>
        <a:cs typeface="Leelawadee" panose="020B0502040204020203" pitchFamily="34" charset="-34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Leelawadee" panose="020B0502040204020203" pitchFamily="34" charset="-34"/>
        <a:ea typeface="+mn-ea"/>
        <a:cs typeface="Leelawadee" panose="020B0502040204020203" pitchFamily="34" charset="-34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Leelawadee" panose="020B0502040204020203" pitchFamily="34" charset="-34"/>
        <a:ea typeface="+mn-ea"/>
        <a:cs typeface="Leelawadee" panose="020B0502040204020203" pitchFamily="34" charset="-34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Leelawadee" panose="020B0502040204020203" pitchFamily="34" charset="-34"/>
        <a:ea typeface="+mn-ea"/>
        <a:cs typeface="Leelawadee" panose="020B0502040204020203" pitchFamily="34" charset="-34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10096500" cy="2219691"/>
          </a:xfrm>
        </p:spPr>
        <p:txBody>
          <a:bodyPr rtlCol="0" anchor="ctr">
            <a:normAutofit/>
          </a:bodyPr>
          <a:lstStyle>
            <a:lvl1pPr algn="l" rtl="0">
              <a:defRPr sz="4400" cap="all" baseline="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pPr rtl="0"/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104898" y="4511784"/>
            <a:ext cx="10096501" cy="955565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8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457200" indent="0" algn="ctr" rtl="0">
              <a:buNone/>
              <a:defRPr sz="2000"/>
            </a:lvl2pPr>
            <a:lvl3pPr marL="914400" indent="0" algn="ctr" rtl="0">
              <a:buNone/>
              <a:defRPr sz="1800"/>
            </a:lvl3pPr>
            <a:lvl4pPr marL="1371600" indent="0" algn="ctr" rtl="0">
              <a:buNone/>
              <a:defRPr sz="1600"/>
            </a:lvl4pPr>
            <a:lvl5pPr marL="1828800" indent="0" algn="ctr" rtl="0">
              <a:buNone/>
              <a:defRPr sz="1600"/>
            </a:lvl5pPr>
            <a:lvl6pPr marL="2286000" indent="0" algn="ctr" rtl="0">
              <a:buNone/>
              <a:defRPr sz="1600"/>
            </a:lvl6pPr>
            <a:lvl7pPr marL="2743200" indent="0" algn="ctr" rtl="0">
              <a:buNone/>
              <a:defRPr sz="1600"/>
            </a:lvl7pPr>
            <a:lvl8pPr marL="3200400" indent="0" algn="ctr" rtl="0">
              <a:buNone/>
              <a:defRPr sz="1600"/>
            </a:lvl8pPr>
            <a:lvl9pPr marL="3657600" indent="0" algn="ctr" rtl="0">
              <a:buNone/>
              <a:defRPr sz="1600"/>
            </a:lvl9pPr>
          </a:lstStyle>
          <a:p>
            <a:pPr rtl="0"/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r>
              <a:rPr lang="th-TH" dirty="0"/>
              <a:t>​</a:t>
            </a:r>
            <a:fld id="{DE4255B8-ACCD-4060-973B-93A24B790896}" type="datetime1">
              <a:rPr lang="th-TH" smtClean="0"/>
              <a:pPr/>
              <a:t>03/05/61</a:t>
            </a:fld>
            <a:r>
              <a:rPr lang="th-TH" dirty="0"/>
              <a:t>​</a:t>
            </a: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pPr algn="r"/>
            <a:fld id="{0FF54DE5-C571-48E8-A5BC-B369434E2F44}" type="slidenum">
              <a:rPr lang="th-TH" smtClean="0"/>
              <a:pPr algn="r"/>
              <a:t>‹#›</a:t>
            </a:fld>
            <a:endParaRPr lang="th-TH" dirty="0"/>
          </a:p>
        </p:txBody>
      </p:sp>
      <p:pic>
        <p:nvPicPr>
          <p:cNvPr id="11" name="รูปภาพที่ 10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4445" y="0"/>
            <a:ext cx="1747524" cy="2292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756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ที่มี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 algn="l" rtl="0">
              <a:defRPr sz="32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pPr rtl="0"/>
            <a:r>
              <a:rPr lang="en-US" noProof="0" smtClean="0"/>
              <a:t>Click to edit Master title style</a:t>
            </a:r>
            <a:endParaRPr lang="th-TH" noProof="0" dirty="0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4654671" y="1600199"/>
            <a:ext cx="6430912" cy="4572001"/>
          </a:xfrm>
        </p:spPr>
        <p:txBody>
          <a:bodyPr tIns="1188720" rtlCol="0">
            <a:normAutofit/>
          </a:bodyPr>
          <a:lstStyle>
            <a:lvl1pPr marL="0" indent="0" algn="ctr" rtl="0">
              <a:buNone/>
              <a:defRPr sz="20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r>
              <a:rPr lang="en-US" noProof="0" smtClean="0"/>
              <a:t>Click icon to add picture</a:t>
            </a:r>
            <a:endParaRPr lang="th-TH" noProof="0" dirty="0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3396996" cy="45720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8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n-US" noProof="0" smtClean="0"/>
              <a:t>Edit Master text styles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46E3B86D-45D4-4687-AA9B-E87F29971605}" type="datetime1">
              <a:rPr lang="th-TH" smtClean="0"/>
              <a:pPr/>
              <a:t>03/05/61</a:t>
            </a:fld>
            <a:endParaRPr lang="th-TH" dirty="0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 noProof="0" dirty="0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pPr algn="r"/>
            <a:fld id="{0FF54DE5-C571-48E8-A5BC-B369434E2F44}" type="slidenum">
              <a:rPr lang="th-TH" smtClean="0"/>
              <a:pPr algn="r"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769637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pPr rtl="0"/>
            <a:r>
              <a:rPr lang="en-US" noProof="0" smtClean="0"/>
              <a:t>Click to edit Master title style</a:t>
            </a:r>
            <a:endParaRPr lang="th-TH" noProof="0" dirty="0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</a:lstStyle>
          <a:p>
            <a:pPr lvl="0" rtl="0"/>
            <a:r>
              <a:rPr lang="en-US" noProof="0" smtClean="0"/>
              <a:t>Edit Master text styles</a:t>
            </a:r>
          </a:p>
          <a:p>
            <a:pPr lvl="1" rtl="0"/>
            <a:r>
              <a:rPr lang="en-US" noProof="0" smtClean="0"/>
              <a:t>Second level</a:t>
            </a:r>
          </a:p>
          <a:p>
            <a:pPr lvl="2" rtl="0"/>
            <a:r>
              <a:rPr lang="en-US" noProof="0" smtClean="0"/>
              <a:t>Third level</a:t>
            </a:r>
          </a:p>
          <a:p>
            <a:pPr lvl="3" rtl="0"/>
            <a:r>
              <a:rPr lang="en-US" noProof="0" smtClean="0"/>
              <a:t>Fourth level</a:t>
            </a:r>
          </a:p>
          <a:p>
            <a:pPr lvl="4" rtl="0"/>
            <a:r>
              <a:rPr lang="en-US" noProof="0" smtClean="0"/>
              <a:t>Fifth level</a:t>
            </a:r>
            <a:endParaRPr lang="th-TH" noProof="0" dirty="0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CF8D1007-1D12-4152-9641-4E05667EC6E6}" type="datetime1">
              <a:rPr lang="th-TH" smtClean="0"/>
              <a:pPr/>
              <a:t>03/05/61</a:t>
            </a:fld>
            <a:endParaRPr lang="th-TH" dirty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 noProof="0" dirty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pPr algn="r"/>
            <a:fld id="{0FF54DE5-C571-48E8-A5BC-B369434E2F44}" type="slidenum">
              <a:rPr lang="th-TH" smtClean="0"/>
              <a:pPr algn="r"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012076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ชื่อเรื่องแนวตั้งและข้อควา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9372600" y="365125"/>
            <a:ext cx="1714500" cy="5811838"/>
          </a:xfrm>
        </p:spPr>
        <p:txBody>
          <a:bodyPr vert="eaVert"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pPr rtl="0"/>
            <a:r>
              <a:rPr lang="en-US" noProof="0" smtClean="0"/>
              <a:t>Click to edit Master title style</a:t>
            </a:r>
            <a:endParaRPr lang="th-TH" noProof="0" dirty="0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1104900" y="365125"/>
            <a:ext cx="8098896" cy="5811838"/>
          </a:xfrm>
        </p:spPr>
        <p:txBody>
          <a:bodyPr vert="eaVert"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</a:lstStyle>
          <a:p>
            <a:pPr lvl="0" rtl="0"/>
            <a:r>
              <a:rPr lang="en-US" noProof="0" smtClean="0"/>
              <a:t>Edit Master text styles</a:t>
            </a:r>
          </a:p>
          <a:p>
            <a:pPr lvl="1" rtl="0"/>
            <a:r>
              <a:rPr lang="en-US" noProof="0" smtClean="0"/>
              <a:t>Second level</a:t>
            </a:r>
          </a:p>
          <a:p>
            <a:pPr lvl="2" rtl="0"/>
            <a:r>
              <a:rPr lang="en-US" noProof="0" smtClean="0"/>
              <a:t>Third level</a:t>
            </a:r>
          </a:p>
          <a:p>
            <a:pPr lvl="3" rtl="0"/>
            <a:r>
              <a:rPr lang="en-US" noProof="0" smtClean="0"/>
              <a:t>Fourth level</a:t>
            </a:r>
          </a:p>
          <a:p>
            <a:pPr lvl="4" rtl="0"/>
            <a:r>
              <a:rPr lang="en-US" noProof="0" smtClean="0"/>
              <a:t>Fifth level</a:t>
            </a:r>
            <a:endParaRPr lang="th-TH" noProof="0" dirty="0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3EACF010-A805-48DA-90E8-714B0769FEAD}" type="datetime1">
              <a:rPr lang="th-TH" noProof="0" smtClean="0"/>
              <a:pPr/>
              <a:t>03/05/61</a:t>
            </a:fld>
            <a:endParaRPr lang="th-TH" noProof="0" dirty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 noProof="0" dirty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pPr algn="r"/>
            <a:fld id="{0FF54DE5-C571-48E8-A5BC-B369434E2F44}" type="slidenum">
              <a:rPr lang="th-TH" smtClean="0"/>
              <a:pPr algn="r"/>
              <a:t>‹#›</a:t>
            </a:fld>
            <a:endParaRPr lang="th-TH" dirty="0"/>
          </a:p>
        </p:txBody>
      </p:sp>
      <p:grpSp>
        <p:nvGrpSpPr>
          <p:cNvPr id="7" name="กลุ่ม 6"/>
          <p:cNvGrpSpPr/>
          <p:nvPr/>
        </p:nvGrpSpPr>
        <p:grpSpPr>
          <a:xfrm rot="5400000">
            <a:off x="6514047" y="3228843"/>
            <a:ext cx="5632704" cy="84403"/>
            <a:chOff x="1073150" y="1219201"/>
            <a:chExt cx="10058400" cy="63125"/>
          </a:xfrm>
        </p:grpSpPr>
        <p:cxnSp>
          <p:nvCxnSpPr>
            <p:cNvPr id="8" name="ตัวเชื่อมต่อตรง 7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ตัวเชื่อมต่อตรง 8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4592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pPr rtl="0"/>
            <a:r>
              <a:rPr lang="en-US" noProof="0" smtClean="0"/>
              <a:t>Click to edit Master title style</a:t>
            </a:r>
            <a:endParaRPr lang="th-TH" noProof="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</a:lstStyle>
          <a:p>
            <a:pPr lvl="0" rtl="0"/>
            <a:r>
              <a:rPr lang="en-US" noProof="0" smtClean="0"/>
              <a:t>Edit Master text styles</a:t>
            </a:r>
          </a:p>
          <a:p>
            <a:pPr lvl="1" rtl="0"/>
            <a:r>
              <a:rPr lang="en-US" noProof="0" smtClean="0"/>
              <a:t>Second level</a:t>
            </a:r>
          </a:p>
          <a:p>
            <a:pPr lvl="2" rtl="0"/>
            <a:r>
              <a:rPr lang="en-US" noProof="0" smtClean="0"/>
              <a:t>Third level</a:t>
            </a:r>
          </a:p>
          <a:p>
            <a:pPr lvl="3" rtl="0"/>
            <a:r>
              <a:rPr lang="en-US" noProof="0" smtClean="0"/>
              <a:t>Fourth level</a:t>
            </a:r>
          </a:p>
          <a:p>
            <a:pPr lvl="4" rtl="0"/>
            <a:r>
              <a:rPr lang="en-US" noProof="0" smtClean="0"/>
              <a:t>Fifth level</a:t>
            </a:r>
            <a:endParaRPr lang="th-TH" noProof="0" dirty="0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r>
              <a:rPr lang="th-TH" dirty="0"/>
              <a:t>​</a:t>
            </a:r>
            <a:fld id="{7220E3D2-DA5E-4726-9521-C5D4C47284C7}" type="datetime1">
              <a:rPr lang="th-TH" smtClean="0"/>
              <a:pPr/>
              <a:t>03/05/61</a:t>
            </a:fld>
            <a:r>
              <a:rPr lang="th-TH" dirty="0"/>
              <a:t>​</a:t>
            </a: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 noProof="0" dirty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pPr algn="r"/>
            <a:fld id="{0FF54DE5-C571-48E8-A5BC-B369434E2F44}" type="slidenum">
              <a:rPr lang="th-TH" smtClean="0"/>
              <a:pPr algn="r"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786876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สไลด์ชื่อเรื่องที่มีรูป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กลุ่ม 12"/>
          <p:cNvGrpSpPr/>
          <p:nvPr/>
        </p:nvGrpSpPr>
        <p:grpSpPr>
          <a:xfrm rot="10800000">
            <a:off x="0" y="5645510"/>
            <a:ext cx="12192000" cy="63125"/>
            <a:chOff x="507492" y="1501519"/>
            <a:chExt cx="8129016" cy="63125"/>
          </a:xfrm>
        </p:grpSpPr>
        <p:cxnSp>
          <p:nvCxnSpPr>
            <p:cNvPr id="17" name="ตัวเชื่อมต่อตรง 16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ตัวเชื่อมต่อตรง 17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กลุ่ม 13"/>
          <p:cNvGrpSpPr/>
          <p:nvPr/>
        </p:nvGrpSpPr>
        <p:grpSpPr>
          <a:xfrm>
            <a:off x="0" y="1143000"/>
            <a:ext cx="12192000" cy="63125"/>
            <a:chOff x="507492" y="1501519"/>
            <a:chExt cx="8129016" cy="63125"/>
          </a:xfrm>
        </p:grpSpPr>
        <p:cxnSp>
          <p:nvCxnSpPr>
            <p:cNvPr id="15" name="ตัวเชื่อมต่อตรง 14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ตัวเชื่อมต่อตรง 15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สี่เหลี่ยมผืนผ้า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noProof="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noProof="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rtlCol="0" anchor="ctr">
            <a:normAutofit/>
          </a:bodyPr>
          <a:lstStyle>
            <a:lvl1pPr algn="l" rtl="0">
              <a:defRPr sz="4400" cap="all" baseline="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pPr rtl="0"/>
            <a:r>
              <a:rPr lang="en-US" noProof="0" smtClean="0"/>
              <a:t>Click to edit Master title style</a:t>
            </a:r>
            <a:endParaRPr lang="th-TH" noProof="0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104900" y="4511784"/>
            <a:ext cx="5734050" cy="955565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8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457200" indent="0" algn="ctr" rtl="0">
              <a:buNone/>
              <a:defRPr sz="2000"/>
            </a:lvl2pPr>
            <a:lvl3pPr marL="914400" indent="0" algn="ctr" rtl="0">
              <a:buNone/>
              <a:defRPr sz="1800"/>
            </a:lvl3pPr>
            <a:lvl4pPr marL="1371600" indent="0" algn="ctr" rtl="0">
              <a:buNone/>
              <a:defRPr sz="1600"/>
            </a:lvl4pPr>
            <a:lvl5pPr marL="1828800" indent="0" algn="ctr" rtl="0">
              <a:buNone/>
              <a:defRPr sz="1600"/>
            </a:lvl5pPr>
            <a:lvl6pPr marL="2286000" indent="0" algn="ctr" rtl="0">
              <a:buNone/>
              <a:defRPr sz="1600"/>
            </a:lvl6pPr>
            <a:lvl7pPr marL="2743200" indent="0" algn="ctr" rtl="0">
              <a:buNone/>
              <a:defRPr sz="1600"/>
            </a:lvl7pPr>
            <a:lvl8pPr marL="3200400" indent="0" algn="ctr" rtl="0">
              <a:buNone/>
              <a:defRPr sz="1600"/>
            </a:lvl8pPr>
            <a:lvl9pPr marL="3657600" indent="0" algn="ctr" rtl="0">
              <a:buNone/>
              <a:defRPr sz="1600"/>
            </a:lvl9pPr>
          </a:lstStyle>
          <a:p>
            <a:pPr rtl="0"/>
            <a:r>
              <a:rPr lang="en-US" noProof="0" smtClean="0"/>
              <a:t>Click to edit Master subtitle style</a:t>
            </a:r>
            <a:endParaRPr lang="th-TH" noProof="0" dirty="0"/>
          </a:p>
        </p:txBody>
      </p:sp>
      <p:pic>
        <p:nvPicPr>
          <p:cNvPr id="10" name="รูปภาพที่ 9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5880" y="0"/>
            <a:ext cx="1747524" cy="2292094"/>
          </a:xfrm>
          <a:prstGeom prst="rect">
            <a:avLst/>
          </a:prstGeom>
        </p:spPr>
      </p:pic>
      <p:sp>
        <p:nvSpPr>
          <p:cNvPr id="11" name="ตัวแทนรูปภาพ 10"/>
          <p:cNvSpPr>
            <a:spLocks noGrp="1"/>
          </p:cNvSpPr>
          <p:nvPr>
            <p:ph type="pic" sz="quarter" idx="13"/>
          </p:nvPr>
        </p:nvSpPr>
        <p:spPr>
          <a:xfrm>
            <a:off x="6981063" y="1310656"/>
            <a:ext cx="5210937" cy="4208604"/>
          </a:xfrm>
          <a:solidFill>
            <a:schemeClr val="tx1">
              <a:lumMod val="20000"/>
              <a:lumOff val="80000"/>
            </a:schemeClr>
          </a:solidFill>
        </p:spPr>
        <p:txBody>
          <a:bodyPr tIns="1005840" rtlCol="0"/>
          <a:lstStyle>
            <a:lvl1pPr marL="0" indent="0" algn="ctr" rtl="0">
              <a:buNone/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pPr rtl="0"/>
            <a:r>
              <a:rPr lang="en-US" noProof="0" smtClean="0"/>
              <a:t>Click icon to add picture</a:t>
            </a:r>
            <a:endParaRPr lang="th-TH" noProof="0" dirty="0"/>
          </a:p>
        </p:txBody>
      </p:sp>
      <p:sp>
        <p:nvSpPr>
          <p:cNvPr id="19" name="ข้อความแนะนำ"/>
          <p:cNvSpPr/>
          <p:nvPr/>
        </p:nvSpPr>
        <p:spPr>
          <a:xfrm>
            <a:off x="12344400" y="0"/>
            <a:ext cx="1295400" cy="68580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/>
            <a:r>
              <a:rPr lang="th-TH" sz="1200" b="1" i="1" noProof="0" dirty="0">
                <a:latin typeface="Leelawadee" panose="020B0502040204020203" pitchFamily="34" charset="-34"/>
                <a:cs typeface="Leelawadee" panose="020B0502040204020203" pitchFamily="34" charset="-34"/>
              </a:rPr>
              <a:t>หมายเหตุ:</a:t>
            </a:r>
          </a:p>
          <a:p>
            <a:pPr rtl="0"/>
            <a:r>
              <a:rPr lang="th-TH" sz="1200" i="1" noProof="0" dirty="0">
                <a:latin typeface="Leelawadee" panose="020B0502040204020203" pitchFamily="34" charset="-34"/>
                <a:cs typeface="Leelawadee" panose="020B0502040204020203" pitchFamily="34" charset="-34"/>
              </a:rPr>
              <a:t>เมื่อต้องการเปลี่ยนรูปภาพบนสไลด์นี้ ให้เลือกรูปภาพ แล้วลบออก จากนั้น คลิกไอคอนรูปภาพในพื้นที่ที่สำรองไว้เพื่อแทรกรูปภาพของคุณ</a:t>
            </a:r>
          </a:p>
        </p:txBody>
      </p:sp>
    </p:spTree>
    <p:extLst>
      <p:ext uri="{BB962C8B-B14F-4D97-AF65-F5344CB8AC3E}">
        <p14:creationId xmlns:p14="http://schemas.microsoft.com/office/powerpoint/2010/main" val="2673943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กลุ่ม 7"/>
          <p:cNvGrpSpPr/>
          <p:nvPr/>
        </p:nvGrpSpPr>
        <p:grpSpPr>
          <a:xfrm>
            <a:off x="0" y="2514600"/>
            <a:ext cx="12192000" cy="3194035"/>
            <a:chOff x="647402" y="2514600"/>
            <a:chExt cx="10838688" cy="3194035"/>
          </a:xfrm>
        </p:grpSpPr>
        <p:grpSp>
          <p:nvGrpSpPr>
            <p:cNvPr id="9" name="กลุ่ม 8"/>
            <p:cNvGrpSpPr/>
            <p:nvPr/>
          </p:nvGrpSpPr>
          <p:grpSpPr>
            <a:xfrm>
              <a:off x="647402" y="2514600"/>
              <a:ext cx="10838688" cy="63125"/>
              <a:chOff x="507492" y="1501519"/>
              <a:chExt cx="8129016" cy="63125"/>
            </a:xfrm>
          </p:grpSpPr>
          <p:cxnSp>
            <p:nvCxnSpPr>
              <p:cNvPr id="14" name="ตัวเชื่อมต่อตรง 13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ตัวเชื่อมต่อตรง 14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สี่เหลี่ยมผืนผ้า 9"/>
            <p:cNvSpPr/>
            <p:nvPr/>
          </p:nvSpPr>
          <p:spPr>
            <a:xfrm>
              <a:off x="647402" y="2640850"/>
              <a:ext cx="10838688" cy="294153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h-TH" noProof="0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grpSp>
          <p:nvGrpSpPr>
            <p:cNvPr id="11" name="กลุ่ม 10"/>
            <p:cNvGrpSpPr/>
            <p:nvPr/>
          </p:nvGrpSpPr>
          <p:grpSpPr>
            <a:xfrm rot="10800000">
              <a:off x="647402" y="5645510"/>
              <a:ext cx="10838688" cy="63125"/>
              <a:chOff x="507492" y="1501519"/>
              <a:chExt cx="8129016" cy="63125"/>
            </a:xfrm>
          </p:grpSpPr>
          <p:cxnSp>
            <p:nvCxnSpPr>
              <p:cNvPr id="12" name="ตัวเชื่อมต่อตรง 11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ตัวเชื่อมต่อตรง 12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104899" y="2971806"/>
            <a:ext cx="10071099" cy="1684150"/>
          </a:xfrm>
        </p:spPr>
        <p:txBody>
          <a:bodyPr rtlCol="0" anchor="ctr">
            <a:normAutofit/>
          </a:bodyPr>
          <a:lstStyle>
            <a:lvl1pPr algn="l" rtl="0">
              <a:defRPr sz="4400" cap="all" baseline="0">
                <a:solidFill>
                  <a:schemeClr val="bg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pPr rtl="0"/>
            <a:r>
              <a:rPr lang="en-US" noProof="0" smtClean="0"/>
              <a:t>Click to edit Master title style</a:t>
            </a:r>
            <a:endParaRPr lang="th-TH" noProof="0" dirty="0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1104899" y="4655956"/>
            <a:ext cx="10071099" cy="50975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600">
                <a:solidFill>
                  <a:schemeClr val="bg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457200" indent="0" algn="l" rt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n-US" noProof="0" smtClean="0"/>
              <a:t>Edit Master text styles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4FA64104-E1C6-42E1-8EE0-E37C5B006CA5}" type="datetime1">
              <a:rPr lang="th-TH" smtClean="0"/>
              <a:pPr/>
              <a:t>03/05/61</a:t>
            </a:fld>
            <a:endParaRPr lang="th-TH" dirty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 noProof="0" dirty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pPr algn="r"/>
            <a:fld id="{0FF54DE5-C571-48E8-A5BC-B369434E2F44}" type="slidenum">
              <a:rPr lang="th-TH" smtClean="0"/>
              <a:pPr algn="r"/>
              <a:t>‹#›</a:t>
            </a:fld>
            <a:endParaRPr lang="th-TH" dirty="0"/>
          </a:p>
        </p:txBody>
      </p:sp>
      <p:pic>
        <p:nvPicPr>
          <p:cNvPr id="7" name="รูปภาพที่ 6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880" y="0"/>
            <a:ext cx="1783188" cy="2971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67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ส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pPr rtl="0"/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1104900" y="1600200"/>
            <a:ext cx="4914900" cy="4571999"/>
          </a:xfrm>
        </p:spPr>
        <p:txBody>
          <a:bodyPr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 algn="l" rtl="0"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  <a:lvl9pPr algn="l" rtl="0">
              <a:defRPr/>
            </a:lvl9pPr>
          </a:lstStyle>
          <a:p>
            <a:pPr lvl="0" rtl="0"/>
            <a:r>
              <a:rPr lang="en-US" smtClean="0"/>
              <a:t>Edit Master text styles</a:t>
            </a:r>
          </a:p>
          <a:p>
            <a:pPr lvl="1" rtl="0"/>
            <a:r>
              <a:rPr lang="en-US" smtClean="0"/>
              <a:t>Second level</a:t>
            </a:r>
          </a:p>
          <a:p>
            <a:pPr lvl="2" rtl="0"/>
            <a:r>
              <a:rPr lang="en-US" smtClean="0"/>
              <a:t>Third level</a:t>
            </a:r>
          </a:p>
          <a:p>
            <a:pPr lvl="3" rtl="0"/>
            <a:r>
              <a:rPr lang="en-US" smtClean="0"/>
              <a:t>Fourth level</a:t>
            </a:r>
          </a:p>
          <a:p>
            <a:pPr lvl="4" rtl="0"/>
            <a:r>
              <a:rPr lang="en-US" smtClean="0"/>
              <a:t>Fifth level</a:t>
            </a:r>
            <a:endParaRPr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4914900" cy="4571999"/>
          </a:xfrm>
        </p:spPr>
        <p:txBody>
          <a:bodyPr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 algn="l" rtl="0"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</a:lstStyle>
          <a:p>
            <a:pPr lvl="0" rtl="0"/>
            <a:r>
              <a:rPr lang="en-US" smtClean="0"/>
              <a:t>Edit Master text styles</a:t>
            </a:r>
          </a:p>
          <a:p>
            <a:pPr lvl="1" rtl="0"/>
            <a:r>
              <a:rPr lang="en-US" smtClean="0"/>
              <a:t>Second level</a:t>
            </a:r>
          </a:p>
          <a:p>
            <a:pPr lvl="2" rtl="0"/>
            <a:r>
              <a:rPr lang="en-US" smtClean="0"/>
              <a:t>Third level</a:t>
            </a:r>
          </a:p>
          <a:p>
            <a:pPr lvl="3" rtl="0"/>
            <a:r>
              <a:rPr lang="en-US" smtClean="0"/>
              <a:t>Fourth level</a:t>
            </a:r>
          </a:p>
          <a:p>
            <a:pPr lvl="4" rtl="0"/>
            <a:r>
              <a:rPr lang="en-US" smtClean="0"/>
              <a:t>Fifth level</a:t>
            </a:r>
            <a:endParaRPr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BA448142-DCCE-4B89-8789-8A5BAE2394B8}" type="datetime1">
              <a:rPr lang="th-TH" smtClean="0"/>
              <a:pPr/>
              <a:t>03/05/61</a:t>
            </a:fld>
            <a:endParaRPr lang="th-TH" dirty="0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pPr algn="r"/>
            <a:r>
              <a:rPr lang="th-TH" dirty="0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3527791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pPr rtl="0"/>
            <a:r>
              <a:rPr lang="en-US" noProof="0" smtClean="0"/>
              <a:t>Click to edit Master title style</a:t>
            </a:r>
            <a:endParaRPr lang="th-TH" noProof="0" dirty="0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4919472" cy="823912"/>
          </a:xfrm>
        </p:spPr>
        <p:txBody>
          <a:bodyPr rtlCol="0" anchor="b"/>
          <a:lstStyle>
            <a:lvl1pPr marL="0" indent="0" algn="l" rtl="0">
              <a:spcBef>
                <a:spcPts val="0"/>
              </a:spcBef>
              <a:buNone/>
              <a:defRPr sz="2400" b="1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en-US" noProof="0" smtClean="0"/>
              <a:t>Edit Master text styles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1104900" y="2424112"/>
            <a:ext cx="4919472" cy="3748088"/>
          </a:xfrm>
        </p:spPr>
        <p:txBody>
          <a:bodyPr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</a:lstStyle>
          <a:p>
            <a:pPr lvl="0" rtl="0"/>
            <a:r>
              <a:rPr lang="en-US" noProof="0" smtClean="0"/>
              <a:t>Edit Master text styles</a:t>
            </a:r>
          </a:p>
          <a:p>
            <a:pPr lvl="1" rtl="0"/>
            <a:r>
              <a:rPr lang="en-US" noProof="0" smtClean="0"/>
              <a:t>Second level</a:t>
            </a:r>
          </a:p>
          <a:p>
            <a:pPr lvl="2" rtl="0"/>
            <a:r>
              <a:rPr lang="en-US" noProof="0" smtClean="0"/>
              <a:t>Third level</a:t>
            </a:r>
          </a:p>
          <a:p>
            <a:pPr lvl="3" rtl="0"/>
            <a:r>
              <a:rPr lang="en-US" noProof="0" smtClean="0"/>
              <a:t>Fourth level</a:t>
            </a:r>
          </a:p>
          <a:p>
            <a:pPr lvl="4" rtl="0"/>
            <a:r>
              <a:rPr lang="en-US" noProof="0" smtClean="0"/>
              <a:t>Fifth level</a:t>
            </a:r>
            <a:endParaRPr lang="th-TH" noProof="0" dirty="0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166110" y="1600200"/>
            <a:ext cx="4919472" cy="823912"/>
          </a:xfrm>
        </p:spPr>
        <p:txBody>
          <a:bodyPr rtlCol="0" anchor="b"/>
          <a:lstStyle>
            <a:lvl1pPr marL="0" indent="0" algn="l" rtl="0">
              <a:spcBef>
                <a:spcPts val="0"/>
              </a:spcBef>
              <a:buNone/>
              <a:defRPr sz="2400" b="1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en-US" noProof="0" smtClean="0"/>
              <a:t>Edit Master text styles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166110" y="2424112"/>
            <a:ext cx="4919472" cy="3748088"/>
          </a:xfrm>
        </p:spPr>
        <p:txBody>
          <a:bodyPr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</a:lstStyle>
          <a:p>
            <a:pPr lvl="0" rtl="0"/>
            <a:r>
              <a:rPr lang="en-US" noProof="0" smtClean="0"/>
              <a:t>Edit Master text styles</a:t>
            </a:r>
          </a:p>
          <a:p>
            <a:pPr lvl="1" rtl="0"/>
            <a:r>
              <a:rPr lang="en-US" noProof="0" smtClean="0"/>
              <a:t>Second level</a:t>
            </a:r>
          </a:p>
          <a:p>
            <a:pPr lvl="2" rtl="0"/>
            <a:r>
              <a:rPr lang="en-US" noProof="0" smtClean="0"/>
              <a:t>Third level</a:t>
            </a:r>
          </a:p>
          <a:p>
            <a:pPr lvl="3" rtl="0"/>
            <a:r>
              <a:rPr lang="en-US" noProof="0" smtClean="0"/>
              <a:t>Fourth level</a:t>
            </a:r>
          </a:p>
          <a:p>
            <a:pPr lvl="4" rtl="0"/>
            <a:r>
              <a:rPr lang="en-US" noProof="0" smtClean="0"/>
              <a:t>Fifth level</a:t>
            </a:r>
            <a:endParaRPr lang="th-TH" noProof="0" dirty="0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48DC7160-F17D-46E9-97E4-2F7F7070CBED}" type="datetime1">
              <a:rPr lang="th-TH" smtClean="0"/>
              <a:pPr/>
              <a:t>03/05/61</a:t>
            </a:fld>
            <a:endParaRPr lang="th-TH" dirty="0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 noProof="0" dirty="0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pPr algn="r"/>
            <a:fld id="{0FF54DE5-C571-48E8-A5BC-B369434E2F44}" type="slidenum">
              <a:rPr lang="th-TH" smtClean="0"/>
              <a:pPr algn="r"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971016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ชื่อเรื่องเท่านั้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pPr rtl="0"/>
            <a:r>
              <a:rPr lang="en-US" noProof="0" smtClean="0"/>
              <a:t>Click to edit Master title style</a:t>
            </a:r>
            <a:endParaRPr lang="th-TH" noProof="0" dirty="0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D9FD7D5E-AFC0-43A3-9B81-5FC13611A185}" type="datetime1">
              <a:rPr lang="th-TH" smtClean="0"/>
              <a:pPr/>
              <a:t>03/05/61</a:t>
            </a:fld>
            <a:endParaRPr lang="th-TH" dirty="0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 noProof="0" dirty="0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pPr algn="r"/>
            <a:fld id="{0FF54DE5-C571-48E8-A5BC-B369434E2F44}" type="slidenum">
              <a:rPr lang="th-TH" smtClean="0"/>
              <a:pPr algn="r"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758111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807ECF7B-A24B-4AB4-AA8F-544751707ACC}" type="datetime1">
              <a:rPr lang="th-TH" smtClean="0"/>
              <a:pPr/>
              <a:t>03/05/61</a:t>
            </a:fld>
            <a:endParaRPr lang="th-TH" dirty="0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 noProof="0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pPr algn="r"/>
            <a:fld id="{0FF54DE5-C571-48E8-A5BC-B369434E2F44}" type="slidenum">
              <a:rPr lang="th-TH" smtClean="0"/>
              <a:pPr algn="r"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02416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ที่มี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 algn="l" rtl="0">
              <a:defRPr sz="32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pPr rtl="0"/>
            <a:r>
              <a:rPr lang="en-US" noProof="0" smtClean="0"/>
              <a:t>Click to edit Master title style</a:t>
            </a:r>
            <a:endParaRPr lang="th-TH" noProof="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641848" y="1600199"/>
            <a:ext cx="5445252" cy="4572001"/>
          </a:xfrm>
        </p:spPr>
        <p:txBody>
          <a:bodyPr rtlCol="0">
            <a:normAutofit/>
          </a:bodyPr>
          <a:lstStyle>
            <a:lvl1pPr algn="l" rtl="0">
              <a:defRPr sz="20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algn="l" rtl="0"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 algn="l" rtl="0"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 algn="l" rtl="0">
              <a:defRPr sz="1400"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 algn="l" rtl="0">
              <a:defRPr sz="1400"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 rtl="0"/>
            <a:r>
              <a:rPr lang="en-US" noProof="0" smtClean="0"/>
              <a:t>Edit Master text styles</a:t>
            </a:r>
          </a:p>
          <a:p>
            <a:pPr lvl="1" rtl="0"/>
            <a:r>
              <a:rPr lang="en-US" noProof="0" smtClean="0"/>
              <a:t>Second level</a:t>
            </a:r>
          </a:p>
          <a:p>
            <a:pPr lvl="2" rtl="0"/>
            <a:r>
              <a:rPr lang="en-US" noProof="0" smtClean="0"/>
              <a:t>Third level</a:t>
            </a:r>
          </a:p>
          <a:p>
            <a:pPr lvl="3" rtl="0"/>
            <a:r>
              <a:rPr lang="en-US" noProof="0" smtClean="0"/>
              <a:t>Fourth level</a:t>
            </a:r>
          </a:p>
          <a:p>
            <a:pPr lvl="4" rtl="0"/>
            <a:r>
              <a:rPr lang="en-US" noProof="0" smtClean="0"/>
              <a:t>Fifth level</a:t>
            </a:r>
            <a:endParaRPr lang="th-TH" noProof="0" dirty="0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4384548" cy="45720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8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n-US" noProof="0" smtClean="0"/>
              <a:t>Edit Master text styles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CD60E3ED-12E8-4011-8C7C-C82D738336E3}" type="datetime1">
              <a:rPr lang="th-TH" smtClean="0"/>
              <a:pPr/>
              <a:t>03/05/61</a:t>
            </a:fld>
            <a:endParaRPr lang="th-TH" dirty="0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 noProof="0" dirty="0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pPr algn="r"/>
            <a:fld id="{0FF54DE5-C571-48E8-A5BC-B369434E2F44}" type="slidenum">
              <a:rPr lang="th-TH" smtClean="0"/>
              <a:pPr algn="r"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769764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1104900" y="76200"/>
            <a:ext cx="9980682" cy="1096962"/>
          </a:xfrm>
          <a:prstGeom prst="rect">
            <a:avLst/>
          </a:prstGeom>
        </p:spPr>
        <p:txBody>
          <a:bodyPr vert="horz" lIns="0" tIns="45720" rIns="0" bIns="45720" rtlCol="0" anchor="b">
            <a:normAutofit/>
          </a:bodyPr>
          <a:lstStyle/>
          <a:p>
            <a:pPr rtl="0"/>
            <a:r>
              <a:rPr lang="th-TH" noProof="0" dirty="0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9982200" cy="4572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 rtl="0"/>
            <a:r>
              <a:rPr lang="th-TH" noProof="0" dirty="0"/>
              <a:t>คลิกเพื่อแก้ไขสไตล์ของข้อความต้นแบบ</a:t>
            </a:r>
          </a:p>
          <a:p>
            <a:pPr lvl="1" rtl="0"/>
            <a:r>
              <a:rPr lang="th-TH" noProof="0" dirty="0"/>
              <a:t>ระดับที่สอง</a:t>
            </a:r>
          </a:p>
          <a:p>
            <a:pPr lvl="2" rtl="0"/>
            <a:r>
              <a:rPr lang="th-TH" noProof="0" dirty="0"/>
              <a:t>ระดับที่สาม</a:t>
            </a:r>
          </a:p>
          <a:p>
            <a:pPr lvl="3" rtl="0"/>
            <a:r>
              <a:rPr lang="th-TH" noProof="0" dirty="0"/>
              <a:t>ระดับที่สี่</a:t>
            </a:r>
          </a:p>
          <a:p>
            <a:pPr lvl="4" rtl="0"/>
            <a:r>
              <a:rPr lang="th-TH" noProof="0" dirty="0"/>
              <a:t>ระดับที่ห้า</a:t>
            </a:r>
          </a:p>
          <a:p>
            <a:pPr lvl="5" rtl="0"/>
            <a:r>
              <a:rPr lang="th-TH" noProof="0" dirty="0"/>
              <a:t>ระดับที่หก</a:t>
            </a:r>
          </a:p>
          <a:p>
            <a:pPr lvl="6" rtl="0"/>
            <a:r>
              <a:rPr lang="th-TH" noProof="0" dirty="0"/>
              <a:t>ระดับที่เจ็ด</a:t>
            </a:r>
          </a:p>
          <a:p>
            <a:pPr lvl="7" rtl="0"/>
            <a:r>
              <a:rPr lang="th-TH" noProof="0" dirty="0"/>
              <a:t>ระดับที่แปด</a:t>
            </a:r>
          </a:p>
          <a:p>
            <a:pPr lvl="8" rtl="0"/>
            <a:r>
              <a:rPr lang="th-TH" noProof="0" dirty="0"/>
              <a:t>ระดับที่เก้า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1104899" y="6356351"/>
            <a:ext cx="1829559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 rtl="0">
              <a:defRPr sz="1200">
                <a:solidFill>
                  <a:schemeClr val="tx1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r>
              <a:rPr lang="th-TH" dirty="0"/>
              <a:t>​</a:t>
            </a:r>
            <a:fld id="{5D4EB05C-7DE5-4933-8999-8039F7F023EC}" type="datetime1">
              <a:rPr lang="th-TH" smtClean="0"/>
              <a:pPr/>
              <a:t>03/05/61</a:t>
            </a:fld>
            <a:r>
              <a:rPr lang="th-TH" dirty="0"/>
              <a:t>​</a:t>
            </a: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2934459" y="6356350"/>
            <a:ext cx="6323082" cy="365126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 rtl="0">
              <a:defRPr sz="1200">
                <a:solidFill>
                  <a:schemeClr val="tx1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 noProof="0" dirty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9256782" y="6356351"/>
            <a:ext cx="1828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 rtl="0">
              <a:defRPr sz="1200">
                <a:solidFill>
                  <a:schemeClr val="tx1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pPr algn="r"/>
            <a:fld id="{0FF54DE5-C571-48E8-A5BC-B369434E2F44}" type="slidenum">
              <a:rPr lang="th-TH" smtClean="0"/>
              <a:pPr algn="r"/>
              <a:t>‹#›</a:t>
            </a:fld>
            <a:endParaRPr lang="th-TH" dirty="0"/>
          </a:p>
        </p:txBody>
      </p:sp>
      <p:grpSp>
        <p:nvGrpSpPr>
          <p:cNvPr id="15" name="กลุ่ม 14"/>
          <p:cNvGrpSpPr/>
          <p:nvPr/>
        </p:nvGrpSpPr>
        <p:grpSpPr>
          <a:xfrm>
            <a:off x="1103376" y="1219201"/>
            <a:ext cx="9985248" cy="84403"/>
            <a:chOff x="1073150" y="1219201"/>
            <a:chExt cx="10058400" cy="63125"/>
          </a:xfrm>
        </p:grpSpPr>
        <p:cxnSp>
          <p:nvCxnSpPr>
            <p:cNvPr id="13" name="ตัวเชื่อมต่อตรง 12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ตัวเชื่อมต่อตรง 13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46251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Leelawadee" panose="020B0502040204020203" pitchFamily="34" charset="-34"/>
          <a:ea typeface="+mj-ea"/>
          <a:cs typeface="Leelawadee" panose="020B0502040204020203" pitchFamily="34" charset="-34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6">
          <p15:clr>
            <a:srgbClr val="F26B43"/>
          </p15:clr>
        </p15:guide>
        <p15:guide id="2" pos="6984">
          <p15:clr>
            <a:srgbClr val="F26B43"/>
          </p15:clr>
        </p15:guide>
        <p15:guide id="3" orient="horz" pos="1008">
          <p15:clr>
            <a:srgbClr val="F26B43"/>
          </p15:clr>
        </p15:guide>
        <p15:guide id="4" orient="horz" pos="388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33988" y="161693"/>
            <a:ext cx="8802632" cy="707886"/>
          </a:xfrm>
          <a:prstGeom prst="rect">
            <a:avLst/>
          </a:prstGeom>
          <a:gradFill>
            <a:gsLst>
              <a:gs pos="14000">
                <a:srgbClr val="7F9AAD"/>
              </a:gs>
              <a:gs pos="75000">
                <a:srgbClr val="FEFFE5"/>
              </a:gs>
            </a:gsLst>
            <a:lin ang="5400000" scaled="1"/>
          </a:gradFill>
          <a:ln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endParaRPr lang="th-TH" sz="4000" b="1" dirty="0">
              <a:ln w="0"/>
              <a:solidFill>
                <a:srgbClr val="7A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9445" y="297223"/>
            <a:ext cx="1111808" cy="1099954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1048035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บทความเชิงวิชาการ 16x9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_9411667_TF03431380_TF03431380" id="{08345510-3DC0-48FC-9837-C95734573377}" vid="{BF9713A3-B9AB-4F6A-98C4-57D0D2F4D952}"/>
    </a:ext>
  </a:extLst>
</a:theme>
</file>

<file path=ppt/theme/theme2.xml><?xml version="1.0" encoding="utf-8"?>
<a:theme xmlns:a="http://schemas.openxmlformats.org/drawingml/2006/main" name="ธีมของ Offic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ธีมของ Offic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Description xmlns="4873beb7-5857-4685-be1f-d57550cc96cc" xsi:nil="true"/>
    <AssetExpire xmlns="4873beb7-5857-4685-be1f-d57550cc96cc">2029-01-01T08:00:00+00:00</AssetExpire>
    <CampaignTagsTaxHTField0 xmlns="4873beb7-5857-4685-be1f-d57550cc96cc">
      <Terms xmlns="http://schemas.microsoft.com/office/infopath/2007/PartnerControls"/>
    </CampaignTagsTaxHTField0>
    <IntlLangReviewDate xmlns="4873beb7-5857-4685-be1f-d57550cc96cc" xsi:nil="true"/>
    <TPFriendlyName xmlns="4873beb7-5857-4685-be1f-d57550cc96cc" xsi:nil="true"/>
    <IntlLangReview xmlns="4873beb7-5857-4685-be1f-d57550cc96cc">false</IntlLangReview>
    <LocLastLocAttemptVersionLookup xmlns="4873beb7-5857-4685-be1f-d57550cc96cc">855024</LocLastLocAttemptVersionLookup>
    <PolicheckWords xmlns="4873beb7-5857-4685-be1f-d57550cc96cc" xsi:nil="true"/>
    <SubmitterId xmlns="4873beb7-5857-4685-be1f-d57550cc96cc" xsi:nil="true"/>
    <AcquiredFrom xmlns="4873beb7-5857-4685-be1f-d57550cc96cc">Internal MS</AcquiredFrom>
    <EditorialStatus xmlns="4873beb7-5857-4685-be1f-d57550cc96cc">Complete</EditorialStatus>
    <Markets xmlns="4873beb7-5857-4685-be1f-d57550cc96cc"/>
    <OriginAsset xmlns="4873beb7-5857-4685-be1f-d57550cc96cc" xsi:nil="true"/>
    <AssetStart xmlns="4873beb7-5857-4685-be1f-d57550cc96cc">2012-08-31T08:50:00+00:00</AssetStart>
    <FriendlyTitle xmlns="4873beb7-5857-4685-be1f-d57550cc96cc" xsi:nil="true"/>
    <MarketSpecific xmlns="4873beb7-5857-4685-be1f-d57550cc96cc">false</MarketSpecific>
    <TPNamespace xmlns="4873beb7-5857-4685-be1f-d57550cc96cc" xsi:nil="true"/>
    <PublishStatusLookup xmlns="4873beb7-5857-4685-be1f-d57550cc96cc">
      <Value>1616423</Value>
    </PublishStatusLookup>
    <APAuthor xmlns="4873beb7-5857-4685-be1f-d57550cc96cc">
      <UserInfo>
        <DisplayName>REDMOND\kristaa</DisplayName>
        <AccountId>136</AccountId>
        <AccountType/>
      </UserInfo>
    </APAuthor>
    <TPCommandLine xmlns="4873beb7-5857-4685-be1f-d57550cc96cc" xsi:nil="true"/>
    <IntlLangReviewer xmlns="4873beb7-5857-4685-be1f-d57550cc96cc" xsi:nil="true"/>
    <OpenTemplate xmlns="4873beb7-5857-4685-be1f-d57550cc96cc">true</OpenTemplate>
    <CSXSubmissionDate xmlns="4873beb7-5857-4685-be1f-d57550cc96cc" xsi:nil="true"/>
    <TaxCatchAll xmlns="4873beb7-5857-4685-be1f-d57550cc96cc"/>
    <Manager xmlns="4873beb7-5857-4685-be1f-d57550cc96cc" xsi:nil="true"/>
    <NumericId xmlns="4873beb7-5857-4685-be1f-d57550cc96cc" xsi:nil="true"/>
    <ParentAssetId xmlns="4873beb7-5857-4685-be1f-d57550cc96cc" xsi:nil="true"/>
    <OriginalSourceMarket xmlns="4873beb7-5857-4685-be1f-d57550cc96cc" xsi:nil="true"/>
    <ApprovalStatus xmlns="4873beb7-5857-4685-be1f-d57550cc96cc">InProgress</ApprovalStatus>
    <TPComponent xmlns="4873beb7-5857-4685-be1f-d57550cc96cc" xsi:nil="true"/>
    <EditorialTags xmlns="4873beb7-5857-4685-be1f-d57550cc96cc" xsi:nil="true"/>
    <TPExecutable xmlns="4873beb7-5857-4685-be1f-d57550cc96cc" xsi:nil="true"/>
    <TPLaunchHelpLink xmlns="4873beb7-5857-4685-be1f-d57550cc96cc" xsi:nil="true"/>
    <LocComments xmlns="4873beb7-5857-4685-be1f-d57550cc96cc" xsi:nil="true"/>
    <LocRecommendedHandoff xmlns="4873beb7-5857-4685-be1f-d57550cc96cc" xsi:nil="true"/>
    <SourceTitle xmlns="4873beb7-5857-4685-be1f-d57550cc96cc" xsi:nil="true"/>
    <CSXUpdate xmlns="4873beb7-5857-4685-be1f-d57550cc96cc">false</CSXUpdate>
    <IntlLocPriority xmlns="4873beb7-5857-4685-be1f-d57550cc96cc" xsi:nil="true"/>
    <UAProjectedTotalWords xmlns="4873beb7-5857-4685-be1f-d57550cc96cc" xsi:nil="true"/>
    <AssetType xmlns="4873beb7-5857-4685-be1f-d57550cc96cc">TP</AssetType>
    <MachineTranslated xmlns="4873beb7-5857-4685-be1f-d57550cc96cc">false</MachineTranslated>
    <OutputCachingOn xmlns="4873beb7-5857-4685-be1f-d57550cc96cc">false</OutputCachingOn>
    <TemplateStatus xmlns="4873beb7-5857-4685-be1f-d57550cc96cc">Complete</TemplateStatus>
    <IsSearchable xmlns="4873beb7-5857-4685-be1f-d57550cc96cc">true</IsSearchable>
    <ContentItem xmlns="4873beb7-5857-4685-be1f-d57550cc96cc" xsi:nil="true"/>
    <HandoffToMSDN xmlns="4873beb7-5857-4685-be1f-d57550cc96cc" xsi:nil="true"/>
    <ShowIn xmlns="4873beb7-5857-4685-be1f-d57550cc96cc">Show everywhere</ShowIn>
    <ThumbnailAssetId xmlns="4873beb7-5857-4685-be1f-d57550cc96cc" xsi:nil="true"/>
    <UALocComments xmlns="4873beb7-5857-4685-be1f-d57550cc96cc" xsi:nil="true"/>
    <UALocRecommendation xmlns="4873beb7-5857-4685-be1f-d57550cc96cc">Localize</UALocRecommendation>
    <LastModifiedDateTime xmlns="4873beb7-5857-4685-be1f-d57550cc96cc" xsi:nil="true"/>
    <LegacyData xmlns="4873beb7-5857-4685-be1f-d57550cc96cc" xsi:nil="true"/>
    <LocManualTestRequired xmlns="4873beb7-5857-4685-be1f-d57550cc96cc">false</LocManualTestRequired>
    <LocMarketGroupTiers2 xmlns="4873beb7-5857-4685-be1f-d57550cc96cc" xsi:nil="true"/>
    <ClipArtFilename xmlns="4873beb7-5857-4685-be1f-d57550cc96cc" xsi:nil="true"/>
    <TPApplication xmlns="4873beb7-5857-4685-be1f-d57550cc96cc" xsi:nil="true"/>
    <CSXHash xmlns="4873beb7-5857-4685-be1f-d57550cc96cc" xsi:nil="true"/>
    <DirectSourceMarket xmlns="4873beb7-5857-4685-be1f-d57550cc96cc" xsi:nil="true"/>
    <PrimaryImageGen xmlns="4873beb7-5857-4685-be1f-d57550cc96cc">true</PrimaryImageGen>
    <PlannedPubDate xmlns="4873beb7-5857-4685-be1f-d57550cc96cc" xsi:nil="true"/>
    <CSXSubmissionMarket xmlns="4873beb7-5857-4685-be1f-d57550cc96cc" xsi:nil="true"/>
    <Downloads xmlns="4873beb7-5857-4685-be1f-d57550cc96cc">0</Downloads>
    <ArtSampleDocs xmlns="4873beb7-5857-4685-be1f-d57550cc96cc" xsi:nil="true"/>
    <TrustLevel xmlns="4873beb7-5857-4685-be1f-d57550cc96cc">1 Microsoft Managed Content</TrustLevel>
    <BlockPublish xmlns="4873beb7-5857-4685-be1f-d57550cc96cc">false</BlockPublish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  <BusinessGroup xmlns="4873beb7-5857-4685-be1f-d57550cc96cc" xsi:nil="true"/>
    <Providers xmlns="4873beb7-5857-4685-be1f-d57550cc96cc" xsi:nil="true"/>
    <TemplateTemplateType xmlns="4873beb7-5857-4685-be1f-d57550cc96cc">PowerPoint Presentation Template</TemplateTemplateType>
    <TimesCloned xmlns="4873beb7-5857-4685-be1f-d57550cc96cc" xsi:nil="true"/>
    <TPAppVersion xmlns="4873beb7-5857-4685-be1f-d57550cc96cc" xsi:nil="true"/>
    <VoteCount xmlns="4873beb7-5857-4685-be1f-d57550cc96cc" xsi:nil="true"/>
    <AverageRating xmlns="4873beb7-5857-4685-be1f-d57550cc96cc" xsi:nil="true"/>
    <FeatureTagsTaxHTField0 xmlns="4873beb7-5857-4685-be1f-d57550cc96cc">
      <Terms xmlns="http://schemas.microsoft.com/office/infopath/2007/PartnerControls"/>
    </FeatureTagsTaxHTField0>
    <Provider xmlns="4873beb7-5857-4685-be1f-d57550cc96cc" xsi:nil="true"/>
    <UACurrentWords xmlns="4873beb7-5857-4685-be1f-d57550cc96cc" xsi:nil="true"/>
    <AssetId xmlns="4873beb7-5857-4685-be1f-d57550cc96cc">TP103431361</AssetId>
    <TPClientViewer xmlns="4873beb7-5857-4685-be1f-d57550cc96cc" xsi:nil="true"/>
    <DSATActionTaken xmlns="4873beb7-5857-4685-be1f-d57550cc96cc" xsi:nil="true"/>
    <APEditor xmlns="4873beb7-5857-4685-be1f-d57550cc96cc">
      <UserInfo>
        <DisplayName/>
        <AccountId xsi:nil="true"/>
        <AccountType/>
      </UserInfo>
    </APEditor>
    <TPInstallLocation xmlns="4873beb7-5857-4685-be1f-d57550cc96cc" xsi:nil="true"/>
    <OOCacheId xmlns="4873beb7-5857-4685-be1f-d57550cc96cc" xsi:nil="true"/>
    <IsDeleted xmlns="4873beb7-5857-4685-be1f-d57550cc96cc">false</IsDeleted>
    <PublishTargets xmlns="4873beb7-5857-4685-be1f-d57550cc96cc">OfficeOnlineVNext</PublishTargets>
    <ApprovalLog xmlns="4873beb7-5857-4685-be1f-d57550cc96cc" xsi:nil="true"/>
    <BugNumber xmlns="4873beb7-5857-4685-be1f-d57550cc96cc" xsi:nil="true"/>
    <CrawlForDependencies xmlns="4873beb7-5857-4685-be1f-d57550cc96cc">false</CrawlForDependencies>
    <InternalTagsTaxHTField0 xmlns="4873beb7-5857-4685-be1f-d57550cc96cc">
      <Terms xmlns="http://schemas.microsoft.com/office/infopath/2007/PartnerControls"/>
    </InternalTagsTaxHTField0>
    <LastHandOff xmlns="4873beb7-5857-4685-be1f-d57550cc96cc" xsi:nil="true"/>
    <Milestone xmlns="4873beb7-5857-4685-be1f-d57550cc96cc" xsi:nil="true"/>
    <OriginalRelease xmlns="4873beb7-5857-4685-be1f-d57550cc96cc">15</OriginalRelease>
    <RecommendationsModifier xmlns="4873beb7-5857-4685-be1f-d57550cc96cc" xsi:nil="true"/>
    <ScenarioTagsTaxHTField0 xmlns="4873beb7-5857-4685-be1f-d57550cc96cc">
      <Terms xmlns="http://schemas.microsoft.com/office/infopath/2007/PartnerControls"/>
    </ScenarioTagsTaxHTField0>
    <UANotes xmlns="4873beb7-5857-4685-be1f-d57550cc96cc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61E720F-F05D-4536-9C34-0CFCED65D3B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CDDBB83-77C1-4099-A0AA-289882E745E2}">
  <ds:schemaRefs>
    <ds:schemaRef ds:uri="http://schemas.microsoft.com/office/2006/documentManagement/types"/>
    <ds:schemaRef ds:uri="http://purl.org/dc/elements/1.1/"/>
    <ds:schemaRef ds:uri="http://purl.org/dc/dcmitype/"/>
    <ds:schemaRef ds:uri="http://schemas.microsoft.com/office/2006/metadata/properties"/>
    <ds:schemaRef ds:uri="http://purl.org/dc/terms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4873beb7-5857-4685-be1f-d57550cc96cc"/>
  </ds:schemaRefs>
</ds:datastoreItem>
</file>

<file path=customXml/itemProps3.xml><?xml version="1.0" encoding="utf-8"?>
<ds:datastoreItem xmlns:ds="http://schemas.openxmlformats.org/officeDocument/2006/customXml" ds:itemID="{28C8B9CA-0273-4370-889A-FC05DA5C2F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tf03431380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Leelawadee</vt:lpstr>
      <vt:lpstr>TH SarabunPSK</vt:lpstr>
      <vt:lpstr>Wingdings</vt:lpstr>
      <vt:lpstr>บทความเชิงวิชาการ 16x9</vt:lpstr>
      <vt:lpstr>PowerPoint Presentation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2018-01-24T03:39:37Z</dcterms:created>
  <dcterms:modified xsi:type="dcterms:W3CDTF">2018-05-03T08:25:35Z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0x0101006EDDDB5EE6D98C44930B742096920B300400F5B6D36B3EF94B4E9A635CDF2A18F5B8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